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0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3EBE2E-9A47-4E72-98D9-A9EB141DA6C6}" type="datetimeFigureOut">
              <a:rPr lang="en-US" smtClean="0"/>
              <a:pPr/>
              <a:t>1/31/2012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436456-F316-4EE3-AB24-AE6937EF716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MIKO CONTINENTAL CASE STUDY 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 r="30126" b="71833"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" name="Rectangle 2"/>
          <p:cNvSpPr/>
          <p:nvPr/>
        </p:nvSpPr>
        <p:spPr>
          <a:xfrm>
            <a:off x="0" y="6581001"/>
            <a:ext cx="7696200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1050" u="sng" dirty="0" smtClean="0">
                <a:latin typeface="Times New Roman" pitchFamily="18" charset="0"/>
                <a:cs typeface="Times New Roman" pitchFamily="18" charset="0"/>
              </a:rPr>
              <a:t>Training Session on Essential Features of an Integrated Coastal Zone Planning and Management</a:t>
            </a:r>
            <a:endParaRPr lang="en-US" sz="105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17</Words>
  <Application>Microsoft Office PowerPoint</Application>
  <PresentationFormat>On-screen Show (4:3)</PresentationFormat>
  <Paragraphs>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MIKO CONTINENTAL CASE STUDY </vt:lpstr>
      <vt:lpstr>Slide 2</vt:lpstr>
    </vt:vector>
  </TitlesOfParts>
  <Company>Yashna Ltd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MIKO CONTINENTAL CASE STUDY</dc:title>
  <dc:creator>Yashna</dc:creator>
  <cp:lastModifiedBy>Yashna</cp:lastModifiedBy>
  <cp:revision>2</cp:revision>
  <dcterms:created xsi:type="dcterms:W3CDTF">2011-11-17T11:55:24Z</dcterms:created>
  <dcterms:modified xsi:type="dcterms:W3CDTF">2012-01-31T15:28:00Z</dcterms:modified>
</cp:coreProperties>
</file>

<file path=docProps/thumbnail.jpeg>
</file>