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EBE2E-9A47-4E72-98D9-A9EB141DA6C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36456-F316-4EE3-AB24-AE6937EF7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MIKO CONTINENTAL CASE STUDY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30126" b="718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6581001"/>
            <a:ext cx="7696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u="sng" dirty="0" smtClean="0">
                <a:latin typeface="Times New Roman" pitchFamily="18" charset="0"/>
                <a:cs typeface="Times New Roman" pitchFamily="18" charset="0"/>
              </a:rPr>
              <a:t>Training Session on Essential Features of an Integrated Coastal Zone Planning and Management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17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MIKO CONTINENTAL CASE STUDY </vt:lpstr>
      <vt:lpstr>Slide 2</vt:lpstr>
    </vt:vector>
  </TitlesOfParts>
  <Company>Yashna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MIKO CONTINENTAL CASE STUDY</dc:title>
  <dc:creator>Yashna</dc:creator>
  <cp:lastModifiedBy>Yashna</cp:lastModifiedBy>
  <cp:revision>2</cp:revision>
  <dcterms:created xsi:type="dcterms:W3CDTF">2011-11-17T11:55:24Z</dcterms:created>
  <dcterms:modified xsi:type="dcterms:W3CDTF">2012-01-31T15:28:00Z</dcterms:modified>
</cp:coreProperties>
</file>